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4" r:id="rId1"/>
  </p:sldMasterIdLst>
  <p:notesMasterIdLst>
    <p:notesMasterId r:id="rId14"/>
  </p:notesMasterIdLst>
  <p:sldIdLst>
    <p:sldId id="272" r:id="rId2"/>
    <p:sldId id="257" r:id="rId3"/>
    <p:sldId id="269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1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140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0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1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2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43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25F4C-4994-4C0F-9A88-E0684C307F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C4CB18-8E7C-4142-A5A9-CF8A2675A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7709B5-FAD2-44A0-8D11-062A6D9C4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E37D77-1926-4826-8478-56629D3AE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BE00BC-2B61-41A2-80A5-C439D6803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720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1B163-C419-46A5-9940-4465371B9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94520C-411F-4909-9251-911C229225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1C053D-9F2E-4F3F-A976-186449A26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A46493-CB2F-499B-A41D-CC43AAC3F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35291-CC07-4A1F-8497-0C2F787DB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650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23A0FD-BA05-43F3-9A31-AC8F51BD62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2EB187-6E97-40C2-815F-39D5C17210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66F173-8EDD-493C-B6C2-8AB121EDB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4F671-1976-47E7-8DCE-36B14D871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B7571B-0407-451A-9691-072E963ED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109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6E2F2-F994-49CF-BA55-D75F57BC6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6E054-A266-4273-93E0-50404DC88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64AAB0-C77F-4303-9140-55A4400C0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B19D50-E22A-4A55-91C9-BE356B901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AF8905-69C7-4C36-9C35-8BE7DD59B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106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F98C9-3E68-4BB2-8A56-8445DF20C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D5EFA2-ABA1-464F-8B9C-653A1026E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8D6454-D879-4E3A-B5F5-E622EB4DE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F45B0-5FBE-44E1-95F6-5653D8AE6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B35929-A82D-40FB-8E89-0EA145AC7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060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23845-26C1-47C9-BE1F-18B8FF46A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F0D09-4F1A-467B-AB56-BE769A09DC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9E16C3-B680-4578-9BA3-B1D3E80A4A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AB1338-A51F-4516-9054-06CA09031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033977-2917-492F-8D40-D86C3A0F6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E11A66-7EB2-4CCC-839B-9907A753D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402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CD886-117F-4518-9F29-DE86D3219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8BB0F2-E6A1-4A4F-BBA8-82918D2480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CC19A-CE37-416A-AAC1-D57B87F83C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DF4A97-5705-4CA0-B067-C228D10ED4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5208A0-E5CF-4468-A95F-41BEFDA5A8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B68363-AA34-42DA-BDDD-772FE2E11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CC1C2E-E735-48E3-84EF-CC2E6079E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FEED05-3C68-4481-A820-0408BE22F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985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11C63-D356-402C-AFB8-516FB2861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E1E4F7-4629-4A9B-9212-8531DD03F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216B75-AE39-4626-B1F7-B06319F0D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87E619-E70B-49C0-8F18-F19B36B01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93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484311-A024-4702-A091-FDE76073E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C02B09-CCC9-4D27-864E-2B4397578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51F644-FC0A-446B-8368-328DA82D2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504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8B7A5-E188-4E54-9856-D113AC295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232DE-402D-42B1-BF0B-7B21EAC0F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A10328-405F-4ADB-981E-9B24B902F3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81DBD4-1DAC-468D-9028-5A0C03DD7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44FAB7-10E9-460B-BC99-E3B097DE1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70CA26-EB4C-417B-8149-AB37EF60E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69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1F628-50F8-4F8E-8AFF-32001D1E5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7C7DB2-B840-40F6-8C97-2F1CADB99B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37394F-F12E-44D8-AB45-3D6663A67F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229E75-0713-43C9-8093-E4A1C996D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A0ADE9-8309-46C1-8CE5-26F2AF186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E0283F-2750-41F7-AF9F-47CA416FE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960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08B430-273C-46B3-8263-8F14E261B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7C7C94-781E-4C42-838D-D4F81951B8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429BA6-272A-4A29-8698-CCBF826481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1B41DF-3392-4F08-B29B-679EFB985B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AA587F-4D49-4037-AE9F-59696D3983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42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7033786-0457-4700-94CC-E4AFF3BD79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282" y="103827"/>
            <a:ext cx="1371719" cy="133514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8B65A07-E33D-41FE-A95C-D8766DA3C9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7030" y="97731"/>
            <a:ext cx="1371719" cy="134123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432BDC0-6630-4A9D-B14F-A1DDDF962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666" y="-82193"/>
            <a:ext cx="7886700" cy="1335140"/>
          </a:xfrm>
        </p:spPr>
        <p:txBody>
          <a:bodyPr>
            <a:normAutofit fontScale="90000"/>
          </a:bodyPr>
          <a:lstStyle/>
          <a:p>
            <a:pPr algn="ctr"/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sz="27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Post Mortem</a:t>
            </a:r>
            <a:br>
              <a:rPr kumimoji="0" lang="en-US" sz="27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sz="27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fourth stage</a:t>
            </a:r>
            <a:br>
              <a:rPr kumimoji="0" lang="en-US" sz="3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en-US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C446E9-8AB2-4625-AE67-AE8B07D90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2167848"/>
            <a:ext cx="7886700" cy="3921804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Ulcerative lymphangitis</a:t>
            </a:r>
            <a:endParaRPr lang="ar-EG-#u-nu-latn" sz="4800" b="1" dirty="0">
              <a:solidFill>
                <a:schemeClr val="tx1"/>
              </a:solidFill>
            </a:endParaRPr>
          </a:p>
          <a:p>
            <a:pPr algn="ctr" eaLnBrk="1" hangingPunct="1"/>
            <a:endParaRPr lang="en-US" alt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endParaRPr lang="en-US" alt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en-US" alt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Budoor</a:t>
            </a: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chemeClr val="tx1"/>
                </a:solidFill>
              </a:rPr>
              <a:t>Muhammad</a:t>
            </a:r>
            <a:br>
              <a:rPr lang="en-US" altLang="en-US" dirty="0">
                <a:solidFill>
                  <a:schemeClr val="tx1"/>
                </a:solidFill>
              </a:rPr>
            </a:br>
            <a:endParaRPr lang="en-US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Pathology and Poultry Disease</a:t>
            </a:r>
          </a:p>
          <a:p>
            <a:pPr algn="ctr" eaLnBrk="1" hangingPunct="1"/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College of Veterinary Medicine</a:t>
            </a:r>
            <a:b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</a:t>
            </a:r>
            <a:r>
              <a:rPr lang="en-US" alt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Basrah</a:t>
            </a:r>
            <a:endParaRPr lang="en-GB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89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0" name="Picture 1" descr="09-ulcerative-lymphangiti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691" y="513990"/>
            <a:ext cx="8527551" cy="4740957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62F805C-AC33-4E3C-A7D2-AF7F25717D49}"/>
              </a:ext>
            </a:extLst>
          </p:cNvPr>
          <p:cNvSpPr txBox="1"/>
          <p:nvPr/>
        </p:nvSpPr>
        <p:spPr>
          <a:xfrm>
            <a:off x="883577" y="634750"/>
            <a:ext cx="7376845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Pathogenesis</a:t>
            </a:r>
          </a:p>
          <a:p>
            <a:r>
              <a:rPr lang="en-US" sz="2800" dirty="0"/>
              <a:t>• </a:t>
            </a:r>
            <a:r>
              <a:rPr lang="en-US" sz="2400" dirty="0"/>
              <a:t>After infection of skin wounds or abrasion--- C.</a:t>
            </a:r>
          </a:p>
          <a:p>
            <a:r>
              <a:rPr lang="en-US" sz="2400" dirty="0" err="1"/>
              <a:t>ovis</a:t>
            </a:r>
            <a:r>
              <a:rPr lang="en-US" sz="2400" dirty="0"/>
              <a:t> multiply and secrete exotoxins----- invade</a:t>
            </a:r>
          </a:p>
          <a:p>
            <a:r>
              <a:rPr lang="en-US" sz="2400" dirty="0"/>
              <a:t>lymphatic vessels( usually of hind limbs starting at fetlock )with abscess formation papules or</a:t>
            </a:r>
          </a:p>
          <a:p>
            <a:r>
              <a:rPr lang="en-US" sz="2400" dirty="0"/>
              <a:t>nodules on the course of lymph vessels--------</a:t>
            </a:r>
          </a:p>
          <a:p>
            <a:r>
              <a:rPr lang="en-US" sz="2400" dirty="0"/>
              <a:t>• progress toward inguinal region---- abscess</a:t>
            </a:r>
          </a:p>
          <a:p>
            <a:r>
              <a:rPr lang="en-US" sz="2400" dirty="0"/>
              <a:t>rupture result in ulcer and crust and formation of</a:t>
            </a:r>
          </a:p>
          <a:p>
            <a:r>
              <a:rPr lang="en-US" sz="2400" dirty="0"/>
              <a:t>draining tracts, lymph nodes involvement is</a:t>
            </a:r>
          </a:p>
          <a:p>
            <a:r>
              <a:rPr lang="en-US" sz="2400" dirty="0"/>
              <a:t>unusual------ swelling and pain of legs with</a:t>
            </a:r>
          </a:p>
          <a:p>
            <a:r>
              <a:rPr lang="en-US" sz="2400" dirty="0"/>
              <a:t>lameness.</a:t>
            </a:r>
          </a:p>
        </p:txBody>
      </p:sp>
    </p:spTree>
    <p:extLst>
      <p:ext uri="{BB962C8B-B14F-4D97-AF65-F5344CB8AC3E}">
        <p14:creationId xmlns:p14="http://schemas.microsoft.com/office/powerpoint/2010/main" val="28087556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1" name="Picture 1" descr="10-ulcerative-lymphangiti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917" y="1309388"/>
            <a:ext cx="7870004" cy="542018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Picture 1" descr="01-ulcerative-lymphangiti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9753" y="-82193"/>
            <a:ext cx="7171362" cy="503433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380A288-2C0C-40F5-B28A-E571C3B0B93C}"/>
              </a:ext>
            </a:extLst>
          </p:cNvPr>
          <p:cNvSpPr txBox="1"/>
          <p:nvPr/>
        </p:nvSpPr>
        <p:spPr>
          <a:xfrm>
            <a:off x="1078787" y="1157523"/>
            <a:ext cx="7387119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Ulcerative Lymphangitis </a:t>
            </a:r>
            <a:r>
              <a:rPr lang="en-US" sz="2800" dirty="0"/>
              <a:t>is an infectious;</a:t>
            </a:r>
          </a:p>
          <a:p>
            <a:r>
              <a:rPr lang="en-US" sz="2800" dirty="0"/>
              <a:t>mildly contagious disease of horses and cattle</a:t>
            </a:r>
          </a:p>
          <a:p>
            <a:r>
              <a:rPr lang="en-US" sz="2800" dirty="0"/>
              <a:t>caused principally by </a:t>
            </a:r>
            <a:r>
              <a:rPr lang="en-US" sz="2800" dirty="0">
                <a:solidFill>
                  <a:schemeClr val="tx2"/>
                </a:solidFill>
              </a:rPr>
              <a:t>Corynebacterium</a:t>
            </a:r>
          </a:p>
          <a:p>
            <a:r>
              <a:rPr lang="en-US" sz="2800" dirty="0">
                <a:solidFill>
                  <a:schemeClr val="tx2"/>
                </a:solidFill>
              </a:rPr>
              <a:t>pseudotuberculosis</a:t>
            </a:r>
            <a:r>
              <a:rPr lang="en-US" sz="2800" dirty="0"/>
              <a:t>. It is a lymphangitis of the</a:t>
            </a:r>
          </a:p>
          <a:p>
            <a:r>
              <a:rPr lang="en-US" sz="2800" dirty="0"/>
              <a:t>lower limbs, marked by the presence of</a:t>
            </a:r>
          </a:p>
          <a:p>
            <a:r>
              <a:rPr lang="en-US" sz="2800" dirty="0"/>
              <a:t>nodules and ulcers which discharge green</a:t>
            </a:r>
          </a:p>
          <a:p>
            <a:r>
              <a:rPr lang="en-US" sz="2800" dirty="0"/>
              <a:t>pus. In sheep this agent induces Caseous</a:t>
            </a:r>
          </a:p>
          <a:p>
            <a:r>
              <a:rPr lang="en-US" sz="2800" dirty="0"/>
              <a:t>Lymphadenitis.</a:t>
            </a:r>
          </a:p>
        </p:txBody>
      </p:sp>
    </p:spTree>
    <p:extLst>
      <p:ext uri="{BB962C8B-B14F-4D97-AF65-F5344CB8AC3E}">
        <p14:creationId xmlns:p14="http://schemas.microsoft.com/office/powerpoint/2010/main" val="2243471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Picture 1" descr="03-ulcerative-lymphangiti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997" y="801384"/>
            <a:ext cx="8167955" cy="605661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Picture 1" descr="04-ulcerative-lymphangiti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19" y="4571"/>
            <a:ext cx="5116530" cy="68580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48004F3-191D-41A7-A038-391BF1CE42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7209" y="2065105"/>
            <a:ext cx="3760342" cy="390417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6" name="Picture 1" descr="05-ulcerative-lymphangiti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448" y="1438382"/>
            <a:ext cx="7839183" cy="485967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7" name="Picture 1" descr="06-ulcerative-lymphangiti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836" y="1006867"/>
            <a:ext cx="7726166" cy="585570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8" name="Picture 1" descr="07-ulcerative-lymphangiti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9" name="Picture 1" descr="08-ulcerative-lymphangiti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175" y="267129"/>
            <a:ext cx="8209052" cy="568903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154</Words>
  <Application>Microsoft Office PowerPoint</Application>
  <PresentationFormat>On-screen Show (4:3)</PresentationFormat>
  <Paragraphs>25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  Post Mortem fourth stage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</dc:title>
  <dc:creator>Redmi Note 9 Pro</dc:creator>
  <cp:lastModifiedBy>S I N O</cp:lastModifiedBy>
  <cp:revision>4</cp:revision>
  <dcterms:created xsi:type="dcterms:W3CDTF">2013-01-26T21:14:16Z</dcterms:created>
  <dcterms:modified xsi:type="dcterms:W3CDTF">2024-11-24T20:49:50Z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9901b6044a4041c687bb104fd7da00f9</vt:lpwstr>
  </property>
</Properties>
</file>